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2" r:id="rId4"/>
    <p:sldId id="262" r:id="rId5"/>
    <p:sldId id="257" r:id="rId6"/>
    <p:sldId id="281" r:id="rId7"/>
    <p:sldId id="279" r:id="rId8"/>
    <p:sldId id="266" r:id="rId9"/>
    <p:sldId id="269" r:id="rId10"/>
    <p:sldId id="267" r:id="rId11"/>
    <p:sldId id="268" r:id="rId12"/>
    <p:sldId id="270" r:id="rId13"/>
    <p:sldId id="272" r:id="rId14"/>
    <p:sldId id="273" r:id="rId15"/>
    <p:sldId id="275" r:id="rId16"/>
    <p:sldId id="276" r:id="rId17"/>
    <p:sldId id="280" r:id="rId18"/>
    <p:sldId id="278" r:id="rId19"/>
    <p:sldId id="26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7494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1" algn="ctr"/>
            <a:r>
              <a:rPr lang="ru-RU" sz="1400" b="1" i="1" dirty="0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                                                «Детский сад «</a:t>
            </a:r>
            <a:r>
              <a:rPr lang="ru-RU" sz="1400" b="1" i="1" dirty="0" err="1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Седарчий</a:t>
            </a:r>
            <a:r>
              <a:rPr lang="ru-RU" sz="1400" b="1" i="1" dirty="0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b="1" i="1" dirty="0" smtClean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lvl="1" algn="ctr"/>
            <a:endParaRPr lang="ru-RU" sz="1400" i="1" dirty="0" smtClean="0">
              <a:solidFill>
                <a:schemeClr val="accent6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4400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ПОРТФОЛИО</a:t>
            </a:r>
          </a:p>
          <a:p>
            <a:pPr algn="ctr"/>
            <a:r>
              <a:rPr lang="ru-RU" sz="3200" i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и</a:t>
            </a:r>
            <a:r>
              <a:rPr lang="ru-RU" sz="3200" i="1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нструктора по физической культуре</a:t>
            </a:r>
            <a:endParaRPr lang="ru-RU" sz="3200" i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11511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algn="ctr"/>
            <a:r>
              <a:rPr lang="ru-RU" sz="28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</a:p>
          <a:p>
            <a:pPr algn="just"/>
            <a:r>
              <a:rPr lang="ru-RU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интенсивное движение. Он оказывает большую функциональную нагрузку на весь организм ребенка, является хорошим средством тренировки органов дыхания и кровообращения, воспитания быстроты и выносливости. Задачей упражнений при обучению бегу является выработка легкого, быстрого, свободного, устремленного вперед движения с хорошей координацией рук и ног. </a:t>
            </a:r>
          </a:p>
        </p:txBody>
      </p:sp>
      <p:pic>
        <p:nvPicPr>
          <p:cNvPr id="5122" name="Picture 2" descr="F:\ФОТО КОНКУРС\20181029_2214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0" y="2394697"/>
            <a:ext cx="3643182" cy="25275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фото\20190627_221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40967"/>
            <a:ext cx="3861528" cy="248128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749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lvl="0" algn="ctr"/>
            <a:r>
              <a:rPr lang="ru-RU" sz="28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</a:t>
            </a:r>
            <a:r>
              <a:rPr lang="ru-RU" sz="28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метании</a:t>
            </a:r>
          </a:p>
          <a:p>
            <a:pPr lvl="0" algn="just"/>
            <a:r>
              <a:rPr lang="ru-RU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и ловля 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распространены в двигательной деятельности и играх детей дошкольного возраста. В дошкольном возрасте ребенку доступно метание вверх, вперед, вниз. Упражнения в метании и ловле воспитывают ловкость, глазомер, способствуют укреплению мышц ног, туловища и особенно рук и плечевого пояса. Они содействуют также совершенствованию координации движений.</a:t>
            </a:r>
            <a:endParaRPr lang="ru-RU" sz="1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:\фото\IMG-20200203-WA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44" y="2355726"/>
            <a:ext cx="3816424" cy="231972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749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lvl="0" algn="ctr"/>
            <a:r>
              <a:rPr lang="ru-RU" sz="28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8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ползании и лазанье</a:t>
            </a:r>
          </a:p>
          <a:p>
            <a:pPr lvl="0" algn="just"/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Ползание, </a:t>
            </a:r>
            <a:r>
              <a:rPr lang="ru-RU" sz="140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пролезание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перелезание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влезание, лазание полезны для гармонического физического развития ребенка и формирования осанки; они способствуют развитию опорно-двигательного аппарата, оказывают благоприятное влияние на сердечно-сосудистую и дыхательную систему.</a:t>
            </a:r>
          </a:p>
          <a:p>
            <a:pPr lvl="0" algn="ctr"/>
            <a:endParaRPr lang="ru-RU" sz="28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:\фото\20190627_22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1670"/>
            <a:ext cx="4116813" cy="3126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КОНКУРС\дети\20180605_2228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3638"/>
            <a:ext cx="3782714" cy="3291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749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lvl="0" algn="ctr"/>
            <a:r>
              <a:rPr lang="ru-RU" sz="28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прыжках</a:t>
            </a:r>
          </a:p>
          <a:p>
            <a:pPr lvl="0" algn="just"/>
            <a:r>
              <a:rPr lang="ru-RU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Прыжки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характеризуются сильными, но кратковременными мышечными усилиями. В детском саду применяются подскоки на месте, с продвижением, прыжки с места и с разбега в длину и в высоту, прыжки с высоты ( в глубину), через предметы, прыжки со скакалкой. При выполнении прыжков усиливается кровообращение и дыхание, развиваются мышцы ног, живота и всего туловища, укрепляются связки и суставы нижних конечностей.</a:t>
            </a:r>
          </a:p>
          <a:p>
            <a:pPr lvl="0" algn="ctr"/>
            <a:endParaRPr lang="ru-RU" sz="28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:\фото\20190627_221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9324"/>
            <a:ext cx="3817724" cy="22386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5" name="Picture 3" descr="C:\Users\Т1АУС\Downloads\SHAREit\GT-I9300\photo\IMG-20180614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65366"/>
            <a:ext cx="3600400" cy="23386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60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7494"/>
            <a:ext cx="8208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lvl="0" algn="ctr"/>
            <a:r>
              <a:rPr lang="ru-RU" sz="28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pPr lvl="0" algn="just"/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подвижных игр составляют разнообразные виды движений: бег, прыжки, метания, лазание и т. </a:t>
            </a:r>
            <a:r>
              <a:rPr lang="ru-RU" sz="1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Структуру игры и взаимоотношения играющих определяют и регулируют правила. Важнейшей чертой подвижных игр является комплексный характер их взаимодействий на моторную и психическую сферу детей, на функции организма, на проявление двигательных, волевых, интеллектуальных и моральных качеств.</a:t>
            </a:r>
            <a:endParaRPr lang="ru-RU" sz="1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F:\ФОТО КОНКУРС\дети\20180621_1335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9742"/>
            <a:ext cx="3600400" cy="237626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КОНКУРС\дети\20180605_2228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08" y="2499742"/>
            <a:ext cx="3515996" cy="237162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7494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lvl="0" algn="ctr"/>
            <a:r>
              <a:rPr lang="ru-RU" sz="28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Дни здоровья</a:t>
            </a:r>
          </a:p>
          <a:p>
            <a:pPr marL="285750" lvl="0" indent="-285750" algn="ctr">
              <a:buFontTx/>
              <a:buChar char="-"/>
            </a:pPr>
            <a:r>
              <a:rPr lang="ru-RU" sz="1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основных движений и физических качеств;</a:t>
            </a:r>
          </a:p>
          <a:p>
            <a:pPr marL="285750" lvl="0" indent="-285750" algn="ctr">
              <a:buFontTx/>
              <a:buChar char="-"/>
            </a:pPr>
            <a:r>
              <a:rPr lang="ru-RU" sz="1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знания детей о влиянии на здоровье двигательной активности, закаливания, питания, свежего воздуха, настроения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ctr">
              <a:buFontTx/>
              <a:buChar char="-"/>
            </a:pPr>
            <a:r>
              <a:rPr lang="ru-RU" sz="1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условий для самостоятельной деятельности детей, отдыха и получения новых впечатлений. </a:t>
            </a:r>
            <a:endParaRPr lang="ru-RU" sz="1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F:\ФОТО КОНКУРС\дети\20180605_2229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5103"/>
            <a:ext cx="3956937" cy="259228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ФОТО КОНКУРС\дети\IMG-20160628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5372"/>
            <a:ext cx="3645024" cy="257175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749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lvl="0" algn="ctr"/>
            <a:r>
              <a:rPr lang="ru-RU" sz="32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досуги</a:t>
            </a:r>
            <a:endParaRPr lang="ru-RU" sz="32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:\фото\IMG-20190624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3867"/>
            <a:ext cx="2792047" cy="2283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Т1АУС\Downloads\SHAREit\Redmi Note 5\photo\IMG-20200203-WA0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2793"/>
            <a:ext cx="3233268" cy="2424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1АУС\Downloads\SHAREit\Redmi Note 5\photo\IMG-20200203-WA0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47378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115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педагогами</a:t>
            </a:r>
            <a:endParaRPr lang="ru-RU" sz="2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F:\ФОТО КОНКУРС\Фото презентация\20180312_135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4221088" cy="33547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ФОТО КОНКУРС\Фото презентация\20181031_134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9622"/>
            <a:ext cx="4392568" cy="3294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996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7494"/>
            <a:ext cx="82089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lvl="0" algn="ctr"/>
            <a:r>
              <a:rPr lang="ru-RU" sz="28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lvl="0" algn="just"/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могут оказать большую помощь родителям в приобретении знаний о физическом воспитании детей: организуются уголки для родителей, проводятся консультации, беседы, открытые занятия, </a:t>
            </a:r>
            <a:r>
              <a:rPr lang="ru-RU" sz="140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мероприятия.</a:t>
            </a:r>
            <a:endParaRPr lang="ru-RU" sz="1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F:\ФОТО КОНКУРС\Фото презентация\20181031_171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0827"/>
            <a:ext cx="3789040" cy="284178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ФОТО КОНКУРС\Фото презентация\IMG-20160531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056636"/>
            <a:ext cx="3781295" cy="2835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4149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копилка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инструктора по физической культуре для детей от 3 до 7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Календарное планирование для второй младшей, средней, старшей и подготовительной групп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утренней гимнастики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Конспекты, сценарии физкультурных досугов и развлечений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подвижных игр для детей дошкольного возраста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физкультурных минуток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Кричалки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дошкольного возраста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и 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339502"/>
            <a:ext cx="4032447" cy="1296146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2800" b="0" i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Данилханова</a:t>
            </a:r>
            <a:r>
              <a:rPr lang="ru-RU" sz="2800" b="0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0" i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Петимат</a:t>
            </a:r>
            <a:r>
              <a:rPr lang="ru-RU" sz="2800" b="0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0" i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Бадрудиевна</a:t>
            </a:r>
            <a:r>
              <a:rPr lang="ru-RU" sz="2800" b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39502"/>
            <a:ext cx="4906888" cy="4255121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16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sz="1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600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Гудермесский</a:t>
            </a:r>
            <a:r>
              <a:rPr lang="ru-RU" sz="1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                       С. С-А. </a:t>
            </a:r>
            <a:r>
              <a:rPr lang="ru-RU" sz="16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Джунаидова</a:t>
            </a:r>
            <a:r>
              <a:rPr lang="ru-RU" sz="1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i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окончания: </a:t>
            </a:r>
            <a:r>
              <a:rPr lang="ru-RU" sz="1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в начальных классах</a:t>
            </a:r>
            <a:endParaRPr lang="ru-RU" sz="1600" i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учреждение: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Дополнительного  Профессионального Образования «Институт Профессионального Образования и Развития» г. Рязань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i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окончания: </a:t>
            </a:r>
            <a:r>
              <a:rPr lang="ru-RU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 sz="16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600" i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</a:t>
            </a:r>
            <a:r>
              <a:rPr lang="ru-RU" sz="1600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работы: </a:t>
            </a:r>
            <a:r>
              <a:rPr lang="ru-RU" sz="1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  <a:endParaRPr lang="ru-RU" sz="1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учреждении</a:t>
            </a:r>
            <a:r>
              <a:rPr lang="ru-RU" sz="1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  <a:endParaRPr lang="ru-RU" sz="1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Т1АУС\Downloads\SHAREit\SM-J730FM\photo\IMG-20181102-WA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3672408" cy="3939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Документы\20200203_204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16" y="339502"/>
            <a:ext cx="59230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4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окументы\20200203_204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7195">
            <a:off x="406199" y="591563"/>
            <a:ext cx="4225327" cy="40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Документы\20200203_204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608">
            <a:off x="3630552" y="676787"/>
            <a:ext cx="5066711" cy="39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1АУС\Downloads\SHAREit\Redmi Note 5\photo\IMG_20200203_191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1550"/>
            <a:ext cx="7128792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51520" y="26749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КУРСЫ </a:t>
            </a:r>
            <a:r>
              <a:rPr lang="ru-RU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</a:p>
          <a:p>
            <a:pPr lvl="0"/>
            <a:r>
              <a:rPr lang="ru-RU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9502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МОИ    НАГРАДЫ</a:t>
            </a:r>
            <a:endParaRPr lang="ru-RU" sz="3200" b="1" dirty="0"/>
          </a:p>
        </p:txBody>
      </p:sp>
      <p:pic>
        <p:nvPicPr>
          <p:cNvPr id="1026" name="Picture 2" descr="C:\Users\Т1АУС\Downloads\SHAREit\Redmi Note 5\photo\IMG-20200203-WA0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116">
            <a:off x="386603" y="853286"/>
            <a:ext cx="1944216" cy="27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1АУС\Downloads\SHAREit\Redmi Note 5\photo\IMG-20200203-WA0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7214">
            <a:off x="3145415" y="2695546"/>
            <a:ext cx="1742018" cy="2700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1АУС\Downloads\SHAREit\Redmi Note 5\photo\IMG-20200203-WA0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02" y="842444"/>
            <a:ext cx="2112367" cy="25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1АУС\Downloads\SHAREit\Redmi Note 5\photo\IMG-20200203-WA04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06" y="902808"/>
            <a:ext cx="2124596" cy="24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1АУС\Downloads\SHAREit\Redmi Note 5\photo\IMG-20200203-WA04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869">
            <a:off x="6681917" y="669450"/>
            <a:ext cx="2060648" cy="294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09593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</a:rPr>
              <a:t>Мой девиз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Ну–ка ,встали ,ну-ка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вместе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Дружно, весело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с песней Вышли утром на зарядку! Будет все у нас в порядке!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поможет физкультура: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стройною фигура,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через край! Ты об этом твердо знай!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12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7494"/>
            <a:ext cx="75608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Утренняя гимнастика</a:t>
            </a:r>
            <a:r>
              <a:rPr lang="ru-RU" sz="14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обязательная </a:t>
            </a:r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 ежедневного режима ребенка в детском саду. </a:t>
            </a:r>
          </a:p>
          <a:p>
            <a:pPr algn="just"/>
            <a:r>
              <a:rPr lang="ru-RU" sz="1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создает бодрое настроение, хорошее самочувствие, желание деятельности, обеспечивает постепенный переход от сна к бодрствованию, приучает детей к определенному режиму, дисциплинирует их.</a:t>
            </a:r>
          </a:p>
          <a:p>
            <a:pPr algn="ctr"/>
            <a:endParaRPr lang="ru-RU" sz="32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ФОТО КОНКУРС\Фото презентация\20180609_124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46" y="2951705"/>
            <a:ext cx="2660915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КОНКУРС\Фото презентация\20181030_115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92" y="1779642"/>
            <a:ext cx="3125503" cy="23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фото\IMG-20191112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3678"/>
            <a:ext cx="317004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7494"/>
            <a:ext cx="75608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Физическое воспитание дошкольников</a:t>
            </a:r>
          </a:p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  <a:cs typeface="Times New Roman" panose="02020603050405020304" pitchFamily="18" charset="0"/>
              </a:rPr>
              <a:t>Упражнения в ходьбе</a:t>
            </a:r>
          </a:p>
          <a:p>
            <a:pPr algn="just"/>
            <a:r>
              <a:rPr lang="ru-RU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Ходьба</a:t>
            </a:r>
            <a:r>
              <a:rPr lang="ru-RU" sz="1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естественным способом передвижения ребенка в пространстве, относящимся к типу циклических движений. Задачей упражнений, формирующих правильный навык ходьбы, является воспитание у ребенка правильной осанки, легкого, устремленного вперед шага, согласованности движений рук и ног, содействующей уравновешиванию всего тела, формированию свода стопы.</a:t>
            </a:r>
          </a:p>
          <a:p>
            <a:pPr algn="ctr"/>
            <a:endParaRPr lang="ru-RU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ФОТО КОНКУРС\Фото презентация\IMG-20160318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9741"/>
            <a:ext cx="3816424" cy="248116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КОНКУРС\Фото презентация\IMG-20160318-WA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9742"/>
            <a:ext cx="3960440" cy="25151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07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623</Words>
  <Application>Microsoft Office PowerPoint</Application>
  <PresentationFormat>Экран (16:9)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Данилханова Петимат Бадрудиевна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Т1АУС</cp:lastModifiedBy>
  <cp:revision>75</cp:revision>
  <dcterms:created xsi:type="dcterms:W3CDTF">2016-06-03T14:12:26Z</dcterms:created>
  <dcterms:modified xsi:type="dcterms:W3CDTF">2020-02-03T17:53:01Z</dcterms:modified>
</cp:coreProperties>
</file>