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2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B4377-E4FC-4521-A86C-716B59EFAA90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B700-D872-4ECA-A274-137A479B1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3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1161-172C-438F-A3DF-E71115421EC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B1D1-00D1-4AD3-9E20-A64B3FDDB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4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9B1D1-00D1-4AD3-9E20-A64B3FDDB3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8991600" cy="55733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304800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media.ozone.ru/multimedia/10059483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orage.moi-skazki.ru/cache/0/4ce4cd1f4d5a8c2dd0abda0c8ce9fa85.jpg?w=1200&amp;h=630&amp;fit=crop&amp;s=6ed882477f58b0470d17eb8101527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8" y="76200"/>
            <a:ext cx="907705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7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rogorod43.ru/userfiles/afisha/events/269/img14961440236682-w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3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4ngMYp8PJlw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6" y="59004"/>
            <a:ext cx="9082755" cy="67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8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45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35371-1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228600" y="45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7139"/>
            <a:ext cx="2895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– очень красивое животное. У неё мягкая и пушистая шёрстка, которая может быть от серо-желтого до огненно-рыжего цвета. Лапы черные, а грудка белая.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6400" y="0"/>
            <a:ext cx="9550400" cy="716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34561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Хвост у лисы очень пушистый и красивый. Мордочка длинная и узкая. Она хорошо чувствует все запахи, и, нюхая следы, ищет зайца или мышь. И слух у лисы тоже отличный, она слышит то, что происходит во всем лесу.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260798_4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88" y="0"/>
            <a:ext cx="9858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42337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Живут лисы в норах, которые роют себе сами или занимают жилище других зверей. Изнутри они выстилают свои норки сухой травой, мхом и шерстью.</a:t>
            </a:r>
          </a:p>
          <a:p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7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Семья у лис такая: папа — лис, мама — лиса, а дети — лисята. Лисята любят играть и резвиться, а когда подрастают, выходят вместе с родителями на охоту.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c838_604ddf51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3352800"/>
            <a:ext cx="1190625" cy="1047750"/>
          </a:xfrm>
          <a:prstGeom prst="rect">
            <a:avLst/>
          </a:prstGeom>
        </p:spPr>
      </p:pic>
      <p:pic>
        <p:nvPicPr>
          <p:cNvPr id="4" name="Рисунок 3" descr="zayac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514600"/>
            <a:ext cx="2286000" cy="2895600"/>
          </a:xfrm>
          <a:prstGeom prst="rect">
            <a:avLst/>
          </a:prstGeom>
        </p:spPr>
      </p:pic>
      <p:pic>
        <p:nvPicPr>
          <p:cNvPr id="5" name="Рисунок 4" descr="wor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9144000" cy="438150"/>
          </a:xfrm>
          <a:prstGeom prst="rect">
            <a:avLst/>
          </a:prstGeom>
        </p:spPr>
      </p:pic>
      <p:pic>
        <p:nvPicPr>
          <p:cNvPr id="12" name="Рисунок 11" descr="Fly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3276600" cy="23664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61501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Лисы питаются мышами, кроликами, зайцами, после дождя выкапывают червяков.</a:t>
            </a:r>
            <a:endParaRPr lang="ru-RU" sz="2000" b="1" dirty="0"/>
          </a:p>
        </p:txBody>
      </p:sp>
      <p:pic>
        <p:nvPicPr>
          <p:cNvPr id="16" name="Рисунок 15" descr="0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0"/>
            <a:ext cx="292417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3179ww43l0f4h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"/>
            <a:ext cx="1419225" cy="1419225"/>
          </a:xfrm>
          <a:prstGeom prst="rect">
            <a:avLst/>
          </a:prstGeom>
        </p:spPr>
      </p:pic>
      <p:pic>
        <p:nvPicPr>
          <p:cNvPr id="3" name="Рисунок 2" descr="G3901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4732">
            <a:off x="6076813" y="368529"/>
            <a:ext cx="2611716" cy="1716270"/>
          </a:xfrm>
          <a:prstGeom prst="rect">
            <a:avLst/>
          </a:prstGeom>
        </p:spPr>
      </p:pic>
      <p:pic>
        <p:nvPicPr>
          <p:cNvPr id="4" name="Рисунок 3" descr="big_fish_swimming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3211">
            <a:off x="6651927" y="2421131"/>
            <a:ext cx="1751773" cy="1751773"/>
          </a:xfrm>
          <a:prstGeom prst="rect">
            <a:avLst/>
          </a:prstGeom>
        </p:spPr>
      </p:pic>
      <p:pic>
        <p:nvPicPr>
          <p:cNvPr id="5" name="Рисунок 4" descr="15926984033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676400"/>
            <a:ext cx="923925" cy="1228725"/>
          </a:xfrm>
          <a:prstGeom prst="rect">
            <a:avLst/>
          </a:prstGeom>
        </p:spPr>
      </p:pic>
      <p:pic>
        <p:nvPicPr>
          <p:cNvPr id="6" name="Рисунок 5" descr="cf72d4b0bc57170c5aecb04076e6f88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5715"/>
            <a:ext cx="3048000" cy="3358515"/>
          </a:xfrm>
          <a:prstGeom prst="rect">
            <a:avLst/>
          </a:prstGeom>
        </p:spPr>
      </p:pic>
      <p:pic>
        <p:nvPicPr>
          <p:cNvPr id="7" name="Рисунок 6" descr="02ha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2400" y="3962400"/>
            <a:ext cx="2381250" cy="1905000"/>
          </a:xfrm>
          <a:prstGeom prst="rect">
            <a:avLst/>
          </a:prstGeom>
        </p:spPr>
      </p:pic>
      <p:pic>
        <p:nvPicPr>
          <p:cNvPr id="8" name="Рисунок 7" descr="2e00f0231c9752f09dfa83d125e516d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4876800"/>
            <a:ext cx="1066800" cy="952500"/>
          </a:xfrm>
          <a:prstGeom prst="rect">
            <a:avLst/>
          </a:prstGeom>
        </p:spPr>
      </p:pic>
      <p:pic>
        <p:nvPicPr>
          <p:cNvPr id="9" name="Рисунок 8" descr="487715-28f77b536bcbb0f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0" y="5334000"/>
            <a:ext cx="619125" cy="952500"/>
          </a:xfrm>
          <a:prstGeom prst="rect">
            <a:avLst/>
          </a:prstGeom>
        </p:spPr>
      </p:pic>
      <p:pic>
        <p:nvPicPr>
          <p:cNvPr id="10" name="Рисунок 9" descr="chicken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09800" y="3657600"/>
            <a:ext cx="1524000" cy="923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572000"/>
            <a:ext cx="38862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Еще лисы ловят в реке рыбу или раков. Любят полакомиться и птицей. Не боясь, лиса может забраться в курятник и украсть курочку или цыпленка. </a:t>
            </a:r>
            <a:endParaRPr lang="ru-RU" sz="2000" b="1" dirty="0"/>
          </a:p>
        </p:txBody>
      </p:sp>
      <p:pic>
        <p:nvPicPr>
          <p:cNvPr id="12" name="Рисунок 11" descr="69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81400" y="2438400"/>
            <a:ext cx="1323975" cy="100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320" y="0"/>
            <a:ext cx="916432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861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сказок ты уже знаешь, что лиса — очень хитрый зверь, она придумывает всякие уловки и хитрости, заметает свои следы пушистым хвостом и запутывает их так, что её трудно найти даже собакам.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upiknigi.ru/image/Large/multimedia/books_covers/1010605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6"/>
            <a:ext cx="9144000" cy="68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6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217</Words>
  <Application>Microsoft Office PowerPoint</Application>
  <PresentationFormat>Экран (4:3)</PresentationFormat>
  <Paragraphs>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из цикла  "Дикие животные". Лисица. http://dlyamam-i-detok.ru</dc:title>
  <dc:creator>Dns</dc:creator>
  <cp:lastModifiedBy>ТАУС</cp:lastModifiedBy>
  <cp:revision>18</cp:revision>
  <dcterms:created xsi:type="dcterms:W3CDTF">2012-12-05T17:58:11Z</dcterms:created>
  <dcterms:modified xsi:type="dcterms:W3CDTF">2018-02-13T21:58:41Z</dcterms:modified>
</cp:coreProperties>
</file>