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17" r:id="rId1"/>
  </p:sldMasterIdLst>
  <p:sldIdLst>
    <p:sldId id="271" r:id="rId2"/>
    <p:sldId id="272" r:id="rId3"/>
    <p:sldId id="295" r:id="rId4"/>
    <p:sldId id="259" r:id="rId5"/>
    <p:sldId id="294" r:id="rId6"/>
    <p:sldId id="260" r:id="rId7"/>
    <p:sldId id="297" r:id="rId8"/>
    <p:sldId id="296" r:id="rId9"/>
    <p:sldId id="298" r:id="rId10"/>
    <p:sldId id="299" r:id="rId11"/>
    <p:sldId id="256" r:id="rId12"/>
    <p:sldId id="300" r:id="rId13"/>
    <p:sldId id="301" r:id="rId14"/>
    <p:sldId id="257" r:id="rId15"/>
    <p:sldId id="275" r:id="rId16"/>
    <p:sldId id="273" r:id="rId17"/>
    <p:sldId id="276" r:id="rId18"/>
    <p:sldId id="277" r:id="rId19"/>
    <p:sldId id="278" r:id="rId20"/>
    <p:sldId id="261" r:id="rId21"/>
    <p:sldId id="262" r:id="rId22"/>
    <p:sldId id="274" r:id="rId23"/>
    <p:sldId id="258" r:id="rId24"/>
    <p:sldId id="267" r:id="rId25"/>
    <p:sldId id="279" r:id="rId26"/>
    <p:sldId id="280" r:id="rId27"/>
    <p:sldId id="281" r:id="rId28"/>
    <p:sldId id="302" r:id="rId29"/>
    <p:sldId id="282" r:id="rId30"/>
    <p:sldId id="283" r:id="rId31"/>
    <p:sldId id="284" r:id="rId32"/>
    <p:sldId id="285" r:id="rId33"/>
    <p:sldId id="286" r:id="rId34"/>
    <p:sldId id="288" r:id="rId35"/>
    <p:sldId id="287" r:id="rId36"/>
    <p:sldId id="303" r:id="rId37"/>
    <p:sldId id="289" r:id="rId38"/>
    <p:sldId id="264" r:id="rId39"/>
    <p:sldId id="263" r:id="rId40"/>
    <p:sldId id="290" r:id="rId41"/>
    <p:sldId id="291" r:id="rId42"/>
    <p:sldId id="292" r:id="rId43"/>
    <p:sldId id="293" r:id="rId44"/>
    <p:sldId id="269" r:id="rId4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17" d="100"/>
          <a:sy n="117" d="100"/>
        </p:scale>
        <p:origin x="-354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1859280"/>
            <a:ext cx="8534400" cy="1295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pic>
        <p:nvPicPr>
          <p:cNvPr id="8" name="Picture 7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801112"/>
            <a:ext cx="12192000" cy="932688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429000"/>
            <a:ext cx="8534400" cy="762000"/>
          </a:xfrm>
        </p:spPr>
        <p:txBody>
          <a:bodyPr>
            <a:normAutofit/>
          </a:bodyPr>
          <a:lstStyle>
            <a:lvl1pPr marL="0" indent="0" algn="ctr">
              <a:buNone/>
              <a:defRPr sz="2000" i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white"/>
        <p:txBody>
          <a:bodyPr/>
          <a:lstStyle/>
          <a:p>
            <a:fld id="{48A87A34-81AB-432B-8DAE-1953F412C126}" type="datetimeFigureOut">
              <a:rPr lang="en-US" smtClean="0"/>
              <a:t>2/13/2021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white"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209041"/>
            <a:ext cx="1727200" cy="4318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27200" y="1219200"/>
            <a:ext cx="6908800" cy="42672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8800" y="2438401"/>
            <a:ext cx="8534400" cy="304800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9" name="Picture 8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12192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684462"/>
            <a:ext cx="12192000" cy="9326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30400" y="3410268"/>
            <a:ext cx="8331200" cy="1456373"/>
          </a:xfrm>
        </p:spPr>
        <p:txBody>
          <a:bodyPr anchor="t">
            <a:normAutofit/>
          </a:bodyPr>
          <a:lstStyle>
            <a:lvl1pPr algn="ctr">
              <a:defRPr sz="3600" b="0" i="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30400" y="1503680"/>
            <a:ext cx="8331200" cy="1566862"/>
          </a:xfrm>
        </p:spPr>
        <p:txBody>
          <a:bodyPr anchor="b"/>
          <a:lstStyle>
            <a:lvl1pPr marL="0" indent="0" algn="ctr">
              <a:buNone/>
              <a:defRPr sz="2000" b="0" i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pic>
        <p:nvPicPr>
          <p:cNvPr id="8" name="Picture 7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684462"/>
            <a:ext cx="12192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828800" y="2438400"/>
            <a:ext cx="4165600" cy="3124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4"/>
          </p:nvPr>
        </p:nvSpPr>
        <p:spPr>
          <a:xfrm>
            <a:off x="6197600" y="2438400"/>
            <a:ext cx="4165600" cy="3124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pic>
        <p:nvPicPr>
          <p:cNvPr id="9" name="Picture 8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12192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flourish2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lum bright="-14000"/>
          </a:blip>
          <a:stretch>
            <a:fillRect/>
          </a:stretch>
        </p:blipFill>
        <p:spPr>
          <a:xfrm>
            <a:off x="0" y="1618488"/>
            <a:ext cx="12192000" cy="932688"/>
          </a:xfrm>
          <a:prstGeom prst="rect">
            <a:avLst/>
          </a:prstGeom>
        </p:spPr>
      </p:pic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828800" y="2819400"/>
            <a:ext cx="4165600" cy="2743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6197600" y="2819400"/>
            <a:ext cx="4165600" cy="2743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8800" y="2362201"/>
            <a:ext cx="4167717" cy="451338"/>
          </a:xfrm>
        </p:spPr>
        <p:txBody>
          <a:bodyPr anchor="b"/>
          <a:lstStyle>
            <a:lvl1pPr marL="0" indent="0" algn="ctr">
              <a:buNone/>
              <a:defRPr sz="18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2359152"/>
            <a:ext cx="4169833" cy="448056"/>
          </a:xfrm>
        </p:spPr>
        <p:txBody>
          <a:bodyPr anchor="b"/>
          <a:lstStyle>
            <a:lvl1pPr marL="0" indent="0" algn="ctr">
              <a:buNone/>
              <a:defRPr sz="18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2/13/2021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2/13/2021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12192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4002" y="1676400"/>
            <a:ext cx="3759199" cy="599440"/>
          </a:xfrm>
        </p:spPr>
        <p:txBody>
          <a:bodyPr anchor="b">
            <a:noAutofit/>
          </a:bodyPr>
          <a:lstStyle>
            <a:lvl1pPr algn="ctr">
              <a:defRPr sz="1700" b="1" cap="all" spc="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04002" y="2275840"/>
            <a:ext cx="3759199" cy="290576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828800" y="1676400"/>
            <a:ext cx="4368800" cy="3505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que 9"/>
          <p:cNvSpPr/>
          <p:nvPr/>
        </p:nvSpPr>
        <p:spPr>
          <a:xfrm>
            <a:off x="1950720" y="1847088"/>
            <a:ext cx="4120896" cy="3090672"/>
          </a:xfrm>
          <a:prstGeom prst="plaque">
            <a:avLst>
              <a:gd name="adj" fmla="val 8438"/>
            </a:avLst>
          </a:prstGeom>
          <a:noFill/>
          <a:ln w="9525">
            <a:solidFill>
              <a:schemeClr val="tx2">
                <a:alpha val="17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4000" y="1676400"/>
            <a:ext cx="3759200" cy="599440"/>
          </a:xfrm>
        </p:spPr>
        <p:txBody>
          <a:bodyPr anchor="b">
            <a:noAutofit/>
          </a:bodyPr>
          <a:lstStyle>
            <a:lvl1pPr algn="ctr">
              <a:defRPr sz="1700" b="1" cap="all" spc="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32000" y="1905000"/>
            <a:ext cx="3962400" cy="2971800"/>
          </a:xfrm>
          <a:prstGeom prst="plaque">
            <a:avLst>
              <a:gd name="adj" fmla="val 8341"/>
            </a:avLst>
          </a:prstGeom>
          <a:solidFill>
            <a:schemeClr val="bg1">
              <a:lumMod val="95000"/>
              <a:alpha val="35000"/>
            </a:schemeClr>
          </a:solidFill>
          <a:ln w="98425" cmpd="thinThick">
            <a:noFill/>
            <a:bevel/>
          </a:ln>
        </p:spPr>
        <p:txBody>
          <a:bodyPr>
            <a:normAutofit/>
          </a:bodyPr>
          <a:lstStyle>
            <a:lvl1pPr marL="0" indent="0" algn="ctr">
              <a:buNone/>
              <a:defRPr sz="1800" baseline="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04000" y="2276856"/>
            <a:ext cx="3759200" cy="287528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window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828800" y="1295400"/>
            <a:ext cx="8534400" cy="685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8800" y="2057401"/>
            <a:ext cx="8534400" cy="3429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white">
          <a:xfrm>
            <a:off x="406400" y="6356351"/>
            <a:ext cx="28448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l">
              <a:defRPr sz="1100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2/13/2021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white">
          <a:xfrm>
            <a:off x="3962400" y="6356351"/>
            <a:ext cx="426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white">
          <a:xfrm>
            <a:off x="8900160" y="636422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600" kern="1200" cap="all" spc="30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0" indent="-274320" algn="l" defTabSz="914400" rtl="0" eaLnBrk="1" latinLnBrk="0" hangingPunct="1">
        <a:lnSpc>
          <a:spcPct val="150000"/>
        </a:lnSpc>
        <a:spcBef>
          <a:spcPct val="20000"/>
        </a:spcBef>
        <a:buClrTx/>
        <a:buFont typeface="Wingdings" pitchFamily="2" charset="2"/>
        <a:buChar char="v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110343" y="1001806"/>
            <a:ext cx="9997923" cy="70173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5400" b="1" dirty="0" smtClean="0"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          Моя педагогическая находка</a:t>
            </a:r>
          </a:p>
          <a:p>
            <a:pPr algn="ctr"/>
            <a:r>
              <a:rPr lang="ru-RU" sz="5400" b="1" dirty="0" smtClean="0">
                <a:solidFill>
                  <a:srgbClr val="0070C0"/>
                </a:solidFill>
                <a:latin typeface="Monotype Corsiva" pitchFamily="66" charset="0"/>
              </a:rPr>
              <a:t>    «</a:t>
            </a:r>
            <a:r>
              <a:rPr lang="ru-RU" sz="5400" b="1" dirty="0" err="1" smtClean="0">
                <a:solidFill>
                  <a:srgbClr val="FF0000"/>
                </a:solidFill>
                <a:latin typeface="Monotype Corsiva" pitchFamily="66" charset="0"/>
              </a:rPr>
              <a:t>Квест</a:t>
            </a:r>
            <a:r>
              <a:rPr lang="ru-RU" sz="5400" b="1" dirty="0" smtClean="0">
                <a:solidFill>
                  <a:srgbClr val="FF0000"/>
                </a:solidFill>
                <a:latin typeface="Monotype Corsiva" pitchFamily="66" charset="0"/>
              </a:rPr>
              <a:t>-игра</a:t>
            </a:r>
            <a:r>
              <a:rPr lang="ru-RU" sz="5400" b="1" dirty="0" smtClean="0">
                <a:solidFill>
                  <a:srgbClr val="0070C0"/>
                </a:solidFill>
                <a:latin typeface="Monotype Corsiva" pitchFamily="66" charset="0"/>
              </a:rPr>
              <a:t> </a:t>
            </a:r>
          </a:p>
          <a:p>
            <a:pPr algn="ctr"/>
            <a:r>
              <a:rPr lang="ru-RU" sz="5400" b="1" dirty="0" smtClean="0">
                <a:solidFill>
                  <a:srgbClr val="0070C0"/>
                </a:solidFill>
                <a:latin typeface="Monotype Corsiva" pitchFamily="66" charset="0"/>
              </a:rPr>
              <a:t>как </a:t>
            </a:r>
            <a:r>
              <a:rPr lang="ru-RU" sz="5400" b="1" dirty="0">
                <a:solidFill>
                  <a:srgbClr val="0070C0"/>
                </a:solidFill>
                <a:latin typeface="Monotype Corsiva" pitchFamily="66" charset="0"/>
              </a:rPr>
              <a:t>эффективная </a:t>
            </a:r>
            <a:r>
              <a:rPr lang="ru-RU" sz="5400" b="1" dirty="0" smtClean="0">
                <a:solidFill>
                  <a:srgbClr val="0070C0"/>
                </a:solidFill>
                <a:latin typeface="Monotype Corsiva" pitchFamily="66" charset="0"/>
              </a:rPr>
              <a:t>форма организации образовательной </a:t>
            </a:r>
            <a:r>
              <a:rPr lang="ru-RU" sz="5400" b="1" dirty="0">
                <a:solidFill>
                  <a:srgbClr val="0070C0"/>
                </a:solidFill>
                <a:latin typeface="Monotype Corsiva" pitchFamily="66" charset="0"/>
              </a:rPr>
              <a:t>деятельности дошкольника»</a:t>
            </a:r>
          </a:p>
          <a:p>
            <a:pPr algn="ctr"/>
            <a:endParaRPr lang="ru-RU" sz="4800" b="1" dirty="0" smtClean="0">
              <a:solidFill>
                <a:srgbClr val="7030A0"/>
              </a:solidFill>
              <a:latin typeface="Monotype Corsiva" pitchFamily="66" charset="0"/>
              <a:cs typeface="Times New Roman" panose="02020603050405020304" pitchFamily="18" charset="0"/>
            </a:endParaRPr>
          </a:p>
          <a:p>
            <a:pPr algn="ctr"/>
            <a:endParaRPr lang="ru-RU" sz="4800" b="1" dirty="0">
              <a:solidFill>
                <a:srgbClr val="7030A0"/>
              </a:solidFill>
              <a:latin typeface="Monotype Corsiva" pitchFamily="66" charset="0"/>
              <a:cs typeface="Times New Roman" panose="02020603050405020304" pitchFamily="18" charset="0"/>
            </a:endParaRPr>
          </a:p>
          <a:p>
            <a:pPr algn="ctr"/>
            <a:endParaRPr lang="ru-RU" sz="4800" b="1" dirty="0">
              <a:solidFill>
                <a:srgbClr val="7030A0"/>
              </a:solidFill>
              <a:latin typeface="Monotype Corsiva" pitchFamily="66" charset="0"/>
              <a:cs typeface="Times New Roman" panose="02020603050405020304" pitchFamily="18" charset="0"/>
            </a:endParaRPr>
          </a:p>
          <a:p>
            <a:pPr algn="ctr"/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38214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G:\20140318_16003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87928" y="816427"/>
            <a:ext cx="9307286" cy="5216979"/>
          </a:xfrm>
          <a:noFill/>
        </p:spPr>
      </p:pic>
    </p:spTree>
    <p:extLst>
      <p:ext uri="{BB962C8B-B14F-4D97-AF65-F5344CB8AC3E}">
        <p14:creationId xmlns:p14="http://schemas.microsoft.com/office/powerpoint/2010/main" val="2358620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821" y="868891"/>
            <a:ext cx="9837965" cy="5050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6260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71007" y="343133"/>
            <a:ext cx="9130392" cy="606311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24210915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Users\Тьавус\Desktop\20160115_11293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6722" y="718457"/>
            <a:ext cx="9013372" cy="5372100"/>
          </a:xfrm>
          <a:prstGeom prst="snip2DiagRect">
            <a:avLst>
              <a:gd name="adj1" fmla="val 18065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1512256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0" y="333375"/>
            <a:ext cx="10160000" cy="6191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790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www.iz-bumagi-svoimi-rukami.ru/wp-content/uploads/2016/04/Matematicheskie-zadaniya-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5775" y="258536"/>
            <a:ext cx="9096375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19501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4269" y="887829"/>
            <a:ext cx="9554232" cy="5308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08944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4886" y="914399"/>
            <a:ext cx="8997043" cy="5061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88717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4271" y="765721"/>
            <a:ext cx="9445435" cy="510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17835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img1.labirint.ru/rcimg/775f87d739e08ad476ae981264423233/1920x1080/books47/469891/ph_1.jpg?156380246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7112" y="938269"/>
            <a:ext cx="9580567" cy="5013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31558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Тьавус\Desktop\IMG-20160217-WA002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9480" y="865414"/>
            <a:ext cx="7132654" cy="499654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7368029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982343"/>
            <a:ext cx="3122159" cy="48877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5352" y="982343"/>
            <a:ext cx="3188834" cy="48877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8884" y="982343"/>
            <a:ext cx="3522349" cy="48877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2566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http://900igr.net/up/datai/177678/0012-008-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44" name="Picture 4" descr="https://clipart-best.com/img/pinocchio/pinocchio-clip-art-4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579" y="915384"/>
            <a:ext cx="4056001" cy="5313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https://2.bp.blogspot.com/-F5O33T1FYDA/WWcbLVLyN-I/AAAAAAAAFAc/E8UXsxebu3ckOUddC20loT-CKmV9muGHwCLcBGAs/s1600/%25D0%259B%25D0%25B5%25D0%25BE%25D0%25BF%25D0%25BE%25D0%25BB%25D1%258C%25D0%25B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307570"/>
            <a:ext cx="4544971" cy="5796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Picture 10" descr="https://ds05.infourok.ru/uploads/ex/01f8/000c989f-d3809a82/hello_html_m4b91dc4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614" y="607812"/>
            <a:ext cx="2905528" cy="5328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5185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164" y="449036"/>
            <a:ext cx="9993085" cy="5755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1458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50" y="0"/>
            <a:ext cx="11137900" cy="787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43701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2" descr="https://www.culture.ru/storage/images/7fe3323c12a3f41730df9e6fb13b8973/d8d0fa144406978dcfffe7114eb0fd9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4" descr="https://www.culture.ru/storage/images/7fe3323c12a3f41730df9e6fb13b8973/d8d0fa144406978dcfffe7114eb0fd91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AutoShape 6" descr="https://www.culture.ru/storage/images/7fe3323c12a3f41730df9e6fb13b8973/d8d0fa144406978dcfffe7114eb0fd91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AutoShape 8" descr="https://www.culture.ru/storage/images/7fe3323c12a3f41730df9e6fb13b8973/d8d0fa144406978dcfffe7114eb0fd91.jp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" name="AutoShape 10" descr="https://www.culture.ru/storage/images/7fe3323c12a3f41730df9e6fb13b8973/d8d0fa144406978dcfffe7114eb0fd91.jpg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" name="AutoShape 12" descr="https://www.culture.ru/storage/images/7fe3323c12a3f41730df9e6fb13b8973/d8d0fa144406978dcfffe7114eb0fd91.jpg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" name="AutoShape 14" descr="https://www.culture.ru/storage/images/7fe3323c12a3f41730df9e6fb13b8973/d8d0fa144406978dcfffe7114eb0fd91.jpg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" name="AutoShape 16" descr="https://www.culture.ru/storage/images/7fe3323c12a3f41730df9e6fb13b8973/d8d0fa144406978dcfffe7114eb0fd91.jpg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" name="AutoShape 18" descr="https://www.culture.ru/storage/images/7fe3323c12a3f41730df9e6fb13b8973/d8d0fa144406978dcfffe7114eb0fd91.jpg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" name="AutoShape 20" descr="https://www.culture.ru/storage/images/7fe3323c12a3f41730df9e6fb13b8973/d8d0fa144406978dcfffe7114eb0fd91.jpg"/>
          <p:cNvSpPr>
            <a:spLocks noChangeAspect="1" noChangeArrowheads="1"/>
          </p:cNvSpPr>
          <p:nvPr/>
        </p:nvSpPr>
        <p:spPr bwMode="auto">
          <a:xfrm>
            <a:off x="1527175" y="1227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2" name="AutoShape 22" descr="https://www.culture.ru/storage/images/7fe3323c12a3f41730df9e6fb13b8973/d8d0fa144406978dcfffe7114eb0fd91.jpg"/>
          <p:cNvSpPr>
            <a:spLocks noChangeAspect="1" noChangeArrowheads="1"/>
          </p:cNvSpPr>
          <p:nvPr/>
        </p:nvSpPr>
        <p:spPr bwMode="auto">
          <a:xfrm>
            <a:off x="1679575" y="1379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3" name="AutoShape 24" descr="https://www.culture.ru/storage/images/7fe3323c12a3f41730df9e6fb13b8973/d8d0fa144406978dcfffe7114eb0fd91.jpg"/>
          <p:cNvSpPr>
            <a:spLocks noChangeAspect="1" noChangeArrowheads="1"/>
          </p:cNvSpPr>
          <p:nvPr/>
        </p:nvSpPr>
        <p:spPr bwMode="auto">
          <a:xfrm>
            <a:off x="1831975" y="1531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4" name="AutoShape 26" descr="https://www.culture.ru/storage/images/7fe3323c12a3f41730df9e6fb13b8973/d8d0fa144406978dcfffe7114eb0fd91.jpg"/>
          <p:cNvSpPr>
            <a:spLocks noChangeAspect="1" noChangeArrowheads="1"/>
          </p:cNvSpPr>
          <p:nvPr/>
        </p:nvSpPr>
        <p:spPr bwMode="auto">
          <a:xfrm>
            <a:off x="1984375" y="1684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5" name="AutoShape 28" descr="https://www.culture.ru/storage/images/7fe3323c12a3f41730df9e6fb13b8973/d8d0fa144406978dcfffe7114eb0fd91.jpg"/>
          <p:cNvSpPr>
            <a:spLocks noChangeAspect="1" noChangeArrowheads="1"/>
          </p:cNvSpPr>
          <p:nvPr/>
        </p:nvSpPr>
        <p:spPr bwMode="auto">
          <a:xfrm>
            <a:off x="2136775" y="1836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53" name="Picture 2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375" y="312738"/>
            <a:ext cx="9919758" cy="6088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7495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cgdb-mednogorsk.ucoz.ru/_nw/4/9834004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244" y="253093"/>
            <a:ext cx="11568792" cy="6319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11607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s://thumbs.dreamstime.com/b/%D0%BD%D0%B0%D1%81%D1%82%D0%BE-%D1%8C%D0%BD%D0%B0%D1%8F-%D0%B8%D0%B3%D1%80%D0%B0-%D1%8F-%D0%BC%D0%B0-%D1%8B%D1%88%D0%B5%D0%B9-%D0%BE%D1%85%D0%BE%D1%82%D0%B0-%D1%81%D0%BE%D0%BA%D1%80%D0%BE%D0%B2%D0%B8%D1%89%D0%B0-302874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36" y="0"/>
            <a:ext cx="11544300" cy="6613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22255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://i.mycdn.me/i?r=AEF0PjOBfKSCKs0AX-NHBglG_vjS37j0ZOZad84ZfsjZSbiET2sgsuJ-dPG6Ntxly7INTGaX_mkgDuD_VMCXDkgM&amp;amp;fn=external_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36" y="73479"/>
            <a:ext cx="12123963" cy="6670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10976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Picture 4" descr="C:\Users\Тьавус\Desktop\20160218_1308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999" y="686082"/>
            <a:ext cx="9282794" cy="5233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85557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F:\фото Хавра воспт.21г\IMG_20200127_11174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221" y="735805"/>
            <a:ext cx="10159093" cy="5599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93837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8674" name="Picture 2" descr="http://kcson-dalmatovo.kurg.socinfo.ru/media/2020/04/01/1252356442/HtpzqCHMl7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659" y="935541"/>
            <a:ext cx="9432719" cy="49174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114863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F:\фото Хавра воспт.21г\IMG_20200127_11183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284" y="449034"/>
            <a:ext cx="10290629" cy="5788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7560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 descr="F:\фото Хавра воспт.21г\IMG_20200127_1139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179" y="709273"/>
            <a:ext cx="9968593" cy="5250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982268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F:\фото Хавра воспт.21г\IMG_20200127_1137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061" y="389557"/>
            <a:ext cx="10216391" cy="5746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682254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F:\занятие_о_воде_Хавраъ\IMG-20150126-WA002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8313" y="595991"/>
            <a:ext cx="9650185" cy="5461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468717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F:\IMG-20151201-WA00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863" y="832757"/>
            <a:ext cx="5396593" cy="5110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3" name="Picture 3" descr="F:\IMG-20151201-WA00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6756" y="832757"/>
            <a:ext cx="5072743" cy="5110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773383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F:\IMG-20160324-WA002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815" y="661307"/>
            <a:ext cx="10159092" cy="5472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243223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" name="Picture 4" descr="C:\Users\Тьавус\Desktop\20160218_1305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5269" y="910841"/>
            <a:ext cx="9258302" cy="4869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426776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" y="702129"/>
            <a:ext cx="10278836" cy="5094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835229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5" descr="https://apf.mail.ru/cgi-bin/readmsg?id=16131394662021297942;0;1&amp;exif=1&amp;full=1&amp;x-email=tutu5644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7" descr="https://apf.mail.ru/cgi-bin/readmsg?id=16131394662021297942;0;1&amp;exif=1&amp;full=1&amp;x-email=tutu5644%40mail.ru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9" descr="https://apf.mail.ru/cgi-bin/readmsg?id=16131394662021297942;0;1&amp;exif=1&amp;full=1&amp;x-email=tutu5644%40mail.ru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8" name="Picture 10" descr="C:\Users\777888\Downloads\20210212_170727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300" y="702129"/>
            <a:ext cx="9315450" cy="5200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0175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777888\Downloads\20210212_1710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650" y="759276"/>
            <a:ext cx="9971314" cy="5012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3426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1208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777888\Downloads\20210212_1711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4065" y="759278"/>
            <a:ext cx="8956221" cy="501287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0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842278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:\20140318_1622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372" y="767443"/>
            <a:ext cx="9976756" cy="5323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5539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:\20140319_15122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58900" y="889906"/>
            <a:ext cx="9475107" cy="4996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645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ttps://fhd.multiurok.ru/d/4/f/d4f0fe232e25b97913b6dd642192660b7e3ba4b9/img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9639" y="867682"/>
            <a:ext cx="8474075" cy="511673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0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210129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87087" y="1587136"/>
            <a:ext cx="9823269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/>
            <a:r>
              <a:rPr lang="ru-RU" sz="9600" b="1" dirty="0">
                <a:solidFill>
                  <a:srgbClr val="FF0000"/>
                </a:solidFill>
                <a:latin typeface="Segoe Script" pitchFamily="34" charset="0"/>
                <a:ea typeface="Calibri" pitchFamily="34" charset="0"/>
                <a:cs typeface="Times New Roman" pitchFamily="18" charset="0"/>
              </a:rPr>
              <a:t>Спасибо за </a:t>
            </a:r>
            <a:r>
              <a:rPr lang="ru-RU" sz="9600" b="1" dirty="0" smtClean="0">
                <a:solidFill>
                  <a:srgbClr val="FF0000"/>
                </a:solidFill>
                <a:latin typeface="Segoe Script" pitchFamily="34" charset="0"/>
                <a:ea typeface="Calibri" pitchFamily="34" charset="0"/>
                <a:cs typeface="Times New Roman" pitchFamily="18" charset="0"/>
              </a:rPr>
              <a:t>внимание !</a:t>
            </a:r>
            <a:endParaRPr lang="ru-RU" sz="9600" b="1" dirty="0">
              <a:solidFill>
                <a:srgbClr val="FF0000"/>
              </a:solidFill>
              <a:latin typeface="Segoe Script" pitchFamily="34" charset="0"/>
              <a:ea typeface="Calibri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3051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https://ds04.infourok.ru/uploads/ex/0894/001551cb-1f1a559d/img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404" y="643152"/>
            <a:ext cx="9666959" cy="5437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06695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1985" y="736600"/>
            <a:ext cx="9862457" cy="538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4410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6478" y="622616"/>
            <a:ext cx="9356272" cy="5369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49807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4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4706" y="555170"/>
            <a:ext cx="9231087" cy="5320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61080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 descr="C:\Users\Тьавус\Desktop\20160209_09133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0585" y="824592"/>
            <a:ext cx="8778922" cy="5241471"/>
          </a:xfrm>
          <a:prstGeom prst="snip2DiagRect">
            <a:avLst>
              <a:gd name="adj1" fmla="val 16202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7885985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Кутюр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Смокинг">
      <a:maj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Кутюр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0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100000" r="100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30000"/>
                <a:satMod val="200000"/>
              </a:schemeClr>
              <a:schemeClr val="phClr">
                <a:tint val="2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1042</TotalTime>
  <Words>19</Words>
  <Application>Microsoft Office PowerPoint</Application>
  <PresentationFormat>Произвольный</PresentationFormat>
  <Paragraphs>7</Paragraphs>
  <Slides>44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44</vt:i4>
      </vt:variant>
    </vt:vector>
  </HeadingPairs>
  <TitlesOfParts>
    <vt:vector size="45" baseType="lpstr">
      <vt:lpstr>Кутюр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Reanimator Extreme Edition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Инновационная программа «От рождения до школы» дошкольного образования</dc:title>
  <dc:creator>Счастливый</dc:creator>
  <cp:lastModifiedBy>777888</cp:lastModifiedBy>
  <cp:revision>43</cp:revision>
  <dcterms:created xsi:type="dcterms:W3CDTF">2019-09-10T19:05:54Z</dcterms:created>
  <dcterms:modified xsi:type="dcterms:W3CDTF">2021-02-13T18:53:36Z</dcterms:modified>
</cp:coreProperties>
</file>